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C045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-1260" y="96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657348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2964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6631462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51776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1399930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839096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024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54808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38796470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2772977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1676430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8AFAAA-3038-4772-895A-BDA34FE16D65}" type="datetimeFigureOut">
              <a:rPr lang="fr-FR" smtClean="0"/>
              <a:pPr/>
              <a:t>19/10/2015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59F7FF-8168-4858-938E-BE7C44AC8259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1696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 rotWithShape="1">
          <a:blip r:embed="rId2" cstate="print"/>
          <a:srcRect l="9215" t="14029" b="5791"/>
          <a:stretch/>
        </p:blipFill>
        <p:spPr>
          <a:xfrm>
            <a:off x="1021976" y="2388139"/>
            <a:ext cx="4874559" cy="2420471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6" name="ZoneTexte 5"/>
          <p:cNvSpPr txBox="1"/>
          <p:nvPr/>
        </p:nvSpPr>
        <p:spPr>
          <a:xfrm>
            <a:off x="1647789" y="0"/>
            <a:ext cx="34884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000" u="sng" dirty="0" smtClean="0">
                <a:latin typeface="Comic Sans MS" panose="030F0702030302020204" pitchFamily="66" charset="0"/>
              </a:rPr>
              <a:t>Le Nouveau BLOG de l’école</a:t>
            </a:r>
            <a:endParaRPr lang="fr-FR" sz="2000" u="sng" dirty="0">
              <a:latin typeface="Comic Sans MS" panose="030F0702030302020204" pitchFamily="66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0854" y="423583"/>
            <a:ext cx="6555440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dirty="0" smtClean="0">
                <a:latin typeface="Comic Sans MS" panose="030F0702030302020204" pitchFamily="66" charset="0"/>
              </a:rPr>
              <a:t>Le nouveau site internet de l’école St Léger est en ligne : </a:t>
            </a:r>
            <a:r>
              <a:rPr lang="fr-FR" sz="1400" b="1" dirty="0" smtClean="0">
                <a:latin typeface="Comic Sans MS" panose="030F0702030302020204" pitchFamily="66" charset="0"/>
              </a:rPr>
              <a:t>www.marsac-stleger.fr</a:t>
            </a:r>
            <a:r>
              <a:rPr lang="fr-FR" sz="1400" dirty="0" smtClean="0">
                <a:latin typeface="Comic Sans MS" panose="030F0702030302020204" pitchFamily="66" charset="0"/>
              </a:rPr>
              <a:t> 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Vous trouverez ci-dessous des éléments pour faciliter sa prise en main. </a:t>
            </a:r>
          </a:p>
          <a:p>
            <a:r>
              <a:rPr lang="fr-FR" sz="1200" dirty="0" smtClean="0">
                <a:latin typeface="Comic Sans MS" panose="030F0702030302020204" pitchFamily="66" charset="0"/>
              </a:rPr>
              <a:t>Vous y découvrirez l’actualité de l’école et des différentes classes, des photos et des documents liés à la vie des élèves, etc…</a:t>
            </a:r>
          </a:p>
        </p:txBody>
      </p:sp>
      <p:sp>
        <p:nvSpPr>
          <p:cNvPr id="8" name="Rectangle à coins arrondis 7"/>
          <p:cNvSpPr/>
          <p:nvPr/>
        </p:nvSpPr>
        <p:spPr>
          <a:xfrm>
            <a:off x="4457699" y="1308831"/>
            <a:ext cx="2245659" cy="1029061"/>
          </a:xfrm>
          <a:prstGeom prst="wedgeRoundRectCallout">
            <a:avLst>
              <a:gd name="adj1" fmla="val -80007"/>
              <a:gd name="adj2" fmla="val 54221"/>
              <a:gd name="adj3" fmla="val 16667"/>
            </a:avLst>
          </a:prstGeom>
          <a:solidFill>
            <a:srgbClr val="92D050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Menu bandeau (haut) accès direct aux différentes rubriques : </a:t>
            </a:r>
          </a:p>
          <a:p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-Notre école </a:t>
            </a:r>
            <a:r>
              <a:rPr lang="fr-FR" sz="9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(projet, équipe enseignante, …)</a:t>
            </a:r>
            <a:r>
              <a:rPr lang="fr-FR" sz="11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 </a:t>
            </a:r>
          </a:p>
          <a:p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-Vie de l’école (actu des classes)</a:t>
            </a:r>
          </a:p>
          <a:p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-Infos pratiques 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9" name="Rectangle à coins arrondis 8"/>
          <p:cNvSpPr/>
          <p:nvPr/>
        </p:nvSpPr>
        <p:spPr>
          <a:xfrm>
            <a:off x="100854" y="3538579"/>
            <a:ext cx="1223681" cy="200988"/>
          </a:xfrm>
          <a:prstGeom prst="wedgeRoundRectCallout">
            <a:avLst>
              <a:gd name="adj1" fmla="val 72208"/>
              <a:gd name="adj2" fmla="val -270658"/>
              <a:gd name="adj3" fmla="val 16667"/>
            </a:avLst>
          </a:prstGeom>
          <a:solidFill>
            <a:srgbClr val="92D050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Bandeau d’accueil 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0" name="Rectangle à coins arrondis 9"/>
          <p:cNvSpPr/>
          <p:nvPr/>
        </p:nvSpPr>
        <p:spPr>
          <a:xfrm>
            <a:off x="5553635" y="3457179"/>
            <a:ext cx="1102659" cy="564776"/>
          </a:xfrm>
          <a:prstGeom prst="wedgeRoundRectCallout">
            <a:avLst>
              <a:gd name="adj1" fmla="val -145561"/>
              <a:gd name="adj2" fmla="val 104182"/>
              <a:gd name="adj3" fmla="val 16667"/>
            </a:avLst>
          </a:prstGeom>
          <a:solidFill>
            <a:srgbClr val="92D050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Cadres d’informations liés à l’actualité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1034573" y="1712753"/>
            <a:ext cx="1788459" cy="376518"/>
          </a:xfrm>
          <a:prstGeom prst="wedgeRoundRectCallout">
            <a:avLst>
              <a:gd name="adj1" fmla="val 61415"/>
              <a:gd name="adj2" fmla="val 125562"/>
              <a:gd name="adj3" fmla="val 16667"/>
            </a:avLst>
          </a:prstGeom>
          <a:solidFill>
            <a:srgbClr val="92D050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Icône « maison » qui permet de revenir à la page d’accueil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192293" y="4858858"/>
            <a:ext cx="1223681" cy="460798"/>
          </a:xfrm>
          <a:prstGeom prst="wedgeRoundRectCallout">
            <a:avLst>
              <a:gd name="adj1" fmla="val 98581"/>
              <a:gd name="adj2" fmla="val -162868"/>
              <a:gd name="adj3" fmla="val 16667"/>
            </a:avLst>
          </a:prstGeom>
          <a:solidFill>
            <a:srgbClr val="92D050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« en savoir plus » permet d’accéder à l’article complet 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4" name="ZoneTexte 13"/>
          <p:cNvSpPr txBox="1"/>
          <p:nvPr/>
        </p:nvSpPr>
        <p:spPr>
          <a:xfrm>
            <a:off x="1881828" y="6000660"/>
            <a:ext cx="30203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>
                <a:latin typeface="Comic Sans MS" panose="030F0702030302020204" pitchFamily="66" charset="0"/>
              </a:rPr>
              <a:t>Exemple de page dans la vie des classes</a:t>
            </a:r>
            <a:endParaRPr lang="fr-FR" sz="1200" u="sng" dirty="0">
              <a:latin typeface="Comic Sans MS" panose="030F0702030302020204" pitchFamily="66" charset="0"/>
            </a:endParaRPr>
          </a:p>
        </p:txBody>
      </p:sp>
      <p:pic>
        <p:nvPicPr>
          <p:cNvPr id="16" name="Image 15"/>
          <p:cNvPicPr>
            <a:picLocks noChangeAspect="1"/>
          </p:cNvPicPr>
          <p:nvPr/>
        </p:nvPicPr>
        <p:blipFill rotWithShape="1">
          <a:blip r:embed="rId3" cstate="print"/>
          <a:srcRect l="14241" t="13574" r="14437" b="5306"/>
          <a:stretch/>
        </p:blipFill>
        <p:spPr>
          <a:xfrm>
            <a:off x="1606225" y="6576827"/>
            <a:ext cx="3449357" cy="2205666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15" name="Rectangle à coins arrondis 14"/>
          <p:cNvSpPr/>
          <p:nvPr/>
        </p:nvSpPr>
        <p:spPr>
          <a:xfrm>
            <a:off x="499731" y="6144360"/>
            <a:ext cx="1026041" cy="181349"/>
          </a:xfrm>
          <a:prstGeom prst="wedgeRoundRectCallout">
            <a:avLst>
              <a:gd name="adj1" fmla="val 96572"/>
              <a:gd name="adj2" fmla="val 35962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Nom de la classe 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9" name="Rectangle à coins arrondis 18"/>
          <p:cNvSpPr/>
          <p:nvPr/>
        </p:nvSpPr>
        <p:spPr>
          <a:xfrm>
            <a:off x="481682" y="7201045"/>
            <a:ext cx="1568302" cy="885875"/>
          </a:xfrm>
          <a:custGeom>
            <a:avLst/>
            <a:gdLst>
              <a:gd name="connsiteX0" fmla="*/ 0 w 1026041"/>
              <a:gd name="connsiteY0" fmla="*/ 30225 h 181349"/>
              <a:gd name="connsiteX1" fmla="*/ 30225 w 1026041"/>
              <a:gd name="connsiteY1" fmla="*/ 0 h 181349"/>
              <a:gd name="connsiteX2" fmla="*/ 598524 w 1026041"/>
              <a:gd name="connsiteY2" fmla="*/ 0 h 181349"/>
              <a:gd name="connsiteX3" fmla="*/ 598524 w 1026041"/>
              <a:gd name="connsiteY3" fmla="*/ 0 h 181349"/>
              <a:gd name="connsiteX4" fmla="*/ 855034 w 1026041"/>
              <a:gd name="connsiteY4" fmla="*/ 0 h 181349"/>
              <a:gd name="connsiteX5" fmla="*/ 995816 w 1026041"/>
              <a:gd name="connsiteY5" fmla="*/ 0 h 181349"/>
              <a:gd name="connsiteX6" fmla="*/ 1026041 w 1026041"/>
              <a:gd name="connsiteY6" fmla="*/ 30225 h 181349"/>
              <a:gd name="connsiteX7" fmla="*/ 1026041 w 1026041"/>
              <a:gd name="connsiteY7" fmla="*/ 105787 h 181349"/>
              <a:gd name="connsiteX8" fmla="*/ 1026041 w 1026041"/>
              <a:gd name="connsiteY8" fmla="*/ 105787 h 181349"/>
              <a:gd name="connsiteX9" fmla="*/ 1026041 w 1026041"/>
              <a:gd name="connsiteY9" fmla="*/ 151124 h 181349"/>
              <a:gd name="connsiteX10" fmla="*/ 1026041 w 1026041"/>
              <a:gd name="connsiteY10" fmla="*/ 151124 h 181349"/>
              <a:gd name="connsiteX11" fmla="*/ 995816 w 1026041"/>
              <a:gd name="connsiteY11" fmla="*/ 181349 h 181349"/>
              <a:gd name="connsiteX12" fmla="*/ 855034 w 1026041"/>
              <a:gd name="connsiteY12" fmla="*/ 181349 h 181349"/>
              <a:gd name="connsiteX13" fmla="*/ 1551733 w 1026041"/>
              <a:gd name="connsiteY13" fmla="*/ 843862 h 181349"/>
              <a:gd name="connsiteX14" fmla="*/ 598524 w 1026041"/>
              <a:gd name="connsiteY14" fmla="*/ 181349 h 181349"/>
              <a:gd name="connsiteX15" fmla="*/ 30225 w 1026041"/>
              <a:gd name="connsiteY15" fmla="*/ 181349 h 181349"/>
              <a:gd name="connsiteX16" fmla="*/ 0 w 1026041"/>
              <a:gd name="connsiteY16" fmla="*/ 151124 h 181349"/>
              <a:gd name="connsiteX17" fmla="*/ 0 w 1026041"/>
              <a:gd name="connsiteY17" fmla="*/ 151124 h 181349"/>
              <a:gd name="connsiteX18" fmla="*/ 0 w 1026041"/>
              <a:gd name="connsiteY18" fmla="*/ 105787 h 181349"/>
              <a:gd name="connsiteX19" fmla="*/ 0 w 1026041"/>
              <a:gd name="connsiteY19" fmla="*/ 105787 h 181349"/>
              <a:gd name="connsiteX20" fmla="*/ 0 w 1026041"/>
              <a:gd name="connsiteY20" fmla="*/ 30225 h 181349"/>
              <a:gd name="connsiteX0" fmla="*/ 0 w 1568302"/>
              <a:gd name="connsiteY0" fmla="*/ 72238 h 885875"/>
              <a:gd name="connsiteX1" fmla="*/ 30225 w 1568302"/>
              <a:gd name="connsiteY1" fmla="*/ 42013 h 885875"/>
              <a:gd name="connsiteX2" fmla="*/ 598524 w 1568302"/>
              <a:gd name="connsiteY2" fmla="*/ 42013 h 885875"/>
              <a:gd name="connsiteX3" fmla="*/ 598524 w 1568302"/>
              <a:gd name="connsiteY3" fmla="*/ 42013 h 885875"/>
              <a:gd name="connsiteX4" fmla="*/ 855034 w 1568302"/>
              <a:gd name="connsiteY4" fmla="*/ 42013 h 885875"/>
              <a:gd name="connsiteX5" fmla="*/ 995816 w 1568302"/>
              <a:gd name="connsiteY5" fmla="*/ 42013 h 885875"/>
              <a:gd name="connsiteX6" fmla="*/ 1568302 w 1568302"/>
              <a:gd name="connsiteY6" fmla="*/ 3126 h 885875"/>
              <a:gd name="connsiteX7" fmla="*/ 1026041 w 1568302"/>
              <a:gd name="connsiteY7" fmla="*/ 147800 h 885875"/>
              <a:gd name="connsiteX8" fmla="*/ 1026041 w 1568302"/>
              <a:gd name="connsiteY8" fmla="*/ 147800 h 885875"/>
              <a:gd name="connsiteX9" fmla="*/ 1026041 w 1568302"/>
              <a:gd name="connsiteY9" fmla="*/ 193137 h 885875"/>
              <a:gd name="connsiteX10" fmla="*/ 1026041 w 1568302"/>
              <a:gd name="connsiteY10" fmla="*/ 193137 h 885875"/>
              <a:gd name="connsiteX11" fmla="*/ 995816 w 1568302"/>
              <a:gd name="connsiteY11" fmla="*/ 223362 h 885875"/>
              <a:gd name="connsiteX12" fmla="*/ 855034 w 1568302"/>
              <a:gd name="connsiteY12" fmla="*/ 223362 h 885875"/>
              <a:gd name="connsiteX13" fmla="*/ 1551733 w 1568302"/>
              <a:gd name="connsiteY13" fmla="*/ 885875 h 885875"/>
              <a:gd name="connsiteX14" fmla="*/ 598524 w 1568302"/>
              <a:gd name="connsiteY14" fmla="*/ 223362 h 885875"/>
              <a:gd name="connsiteX15" fmla="*/ 30225 w 1568302"/>
              <a:gd name="connsiteY15" fmla="*/ 223362 h 885875"/>
              <a:gd name="connsiteX16" fmla="*/ 0 w 1568302"/>
              <a:gd name="connsiteY16" fmla="*/ 193137 h 885875"/>
              <a:gd name="connsiteX17" fmla="*/ 0 w 1568302"/>
              <a:gd name="connsiteY17" fmla="*/ 193137 h 885875"/>
              <a:gd name="connsiteX18" fmla="*/ 0 w 1568302"/>
              <a:gd name="connsiteY18" fmla="*/ 147800 h 885875"/>
              <a:gd name="connsiteX19" fmla="*/ 0 w 1568302"/>
              <a:gd name="connsiteY19" fmla="*/ 147800 h 885875"/>
              <a:gd name="connsiteX20" fmla="*/ 0 w 1568302"/>
              <a:gd name="connsiteY20" fmla="*/ 72238 h 885875"/>
              <a:gd name="connsiteX0" fmla="*/ 0 w 1568302"/>
              <a:gd name="connsiteY0" fmla="*/ 72238 h 885875"/>
              <a:gd name="connsiteX1" fmla="*/ 30225 w 1568302"/>
              <a:gd name="connsiteY1" fmla="*/ 42013 h 885875"/>
              <a:gd name="connsiteX2" fmla="*/ 598524 w 1568302"/>
              <a:gd name="connsiteY2" fmla="*/ 42013 h 885875"/>
              <a:gd name="connsiteX3" fmla="*/ 598524 w 1568302"/>
              <a:gd name="connsiteY3" fmla="*/ 42013 h 885875"/>
              <a:gd name="connsiteX4" fmla="*/ 855034 w 1568302"/>
              <a:gd name="connsiteY4" fmla="*/ 42013 h 885875"/>
              <a:gd name="connsiteX5" fmla="*/ 995816 w 1568302"/>
              <a:gd name="connsiteY5" fmla="*/ 42013 h 885875"/>
              <a:gd name="connsiteX6" fmla="*/ 1568302 w 1568302"/>
              <a:gd name="connsiteY6" fmla="*/ 3126 h 885875"/>
              <a:gd name="connsiteX7" fmla="*/ 1026041 w 1568302"/>
              <a:gd name="connsiteY7" fmla="*/ 147800 h 885875"/>
              <a:gd name="connsiteX8" fmla="*/ 1026041 w 1568302"/>
              <a:gd name="connsiteY8" fmla="*/ 147800 h 885875"/>
              <a:gd name="connsiteX9" fmla="*/ 1026041 w 1568302"/>
              <a:gd name="connsiteY9" fmla="*/ 193137 h 885875"/>
              <a:gd name="connsiteX10" fmla="*/ 1026041 w 1568302"/>
              <a:gd name="connsiteY10" fmla="*/ 193137 h 885875"/>
              <a:gd name="connsiteX11" fmla="*/ 990500 w 1568302"/>
              <a:gd name="connsiteY11" fmla="*/ 218046 h 885875"/>
              <a:gd name="connsiteX12" fmla="*/ 855034 w 1568302"/>
              <a:gd name="connsiteY12" fmla="*/ 223362 h 885875"/>
              <a:gd name="connsiteX13" fmla="*/ 1551733 w 1568302"/>
              <a:gd name="connsiteY13" fmla="*/ 885875 h 885875"/>
              <a:gd name="connsiteX14" fmla="*/ 598524 w 1568302"/>
              <a:gd name="connsiteY14" fmla="*/ 223362 h 885875"/>
              <a:gd name="connsiteX15" fmla="*/ 30225 w 1568302"/>
              <a:gd name="connsiteY15" fmla="*/ 223362 h 885875"/>
              <a:gd name="connsiteX16" fmla="*/ 0 w 1568302"/>
              <a:gd name="connsiteY16" fmla="*/ 193137 h 885875"/>
              <a:gd name="connsiteX17" fmla="*/ 0 w 1568302"/>
              <a:gd name="connsiteY17" fmla="*/ 193137 h 885875"/>
              <a:gd name="connsiteX18" fmla="*/ 0 w 1568302"/>
              <a:gd name="connsiteY18" fmla="*/ 147800 h 885875"/>
              <a:gd name="connsiteX19" fmla="*/ 0 w 1568302"/>
              <a:gd name="connsiteY19" fmla="*/ 147800 h 885875"/>
              <a:gd name="connsiteX20" fmla="*/ 0 w 1568302"/>
              <a:gd name="connsiteY20" fmla="*/ 72238 h 885875"/>
              <a:gd name="connsiteX0" fmla="*/ 0 w 1568302"/>
              <a:gd name="connsiteY0" fmla="*/ 72238 h 885875"/>
              <a:gd name="connsiteX1" fmla="*/ 30225 w 1568302"/>
              <a:gd name="connsiteY1" fmla="*/ 42013 h 885875"/>
              <a:gd name="connsiteX2" fmla="*/ 598524 w 1568302"/>
              <a:gd name="connsiteY2" fmla="*/ 42013 h 885875"/>
              <a:gd name="connsiteX3" fmla="*/ 598524 w 1568302"/>
              <a:gd name="connsiteY3" fmla="*/ 42013 h 885875"/>
              <a:gd name="connsiteX4" fmla="*/ 855034 w 1568302"/>
              <a:gd name="connsiteY4" fmla="*/ 42013 h 885875"/>
              <a:gd name="connsiteX5" fmla="*/ 995816 w 1568302"/>
              <a:gd name="connsiteY5" fmla="*/ 42013 h 885875"/>
              <a:gd name="connsiteX6" fmla="*/ 1568302 w 1568302"/>
              <a:gd name="connsiteY6" fmla="*/ 3126 h 885875"/>
              <a:gd name="connsiteX7" fmla="*/ 1026041 w 1568302"/>
              <a:gd name="connsiteY7" fmla="*/ 147800 h 885875"/>
              <a:gd name="connsiteX8" fmla="*/ 1026041 w 1568302"/>
              <a:gd name="connsiteY8" fmla="*/ 147800 h 885875"/>
              <a:gd name="connsiteX9" fmla="*/ 1026041 w 1568302"/>
              <a:gd name="connsiteY9" fmla="*/ 193137 h 885875"/>
              <a:gd name="connsiteX10" fmla="*/ 1552353 w 1568302"/>
              <a:gd name="connsiteY10" fmla="*/ 400472 h 885875"/>
              <a:gd name="connsiteX11" fmla="*/ 990500 w 1568302"/>
              <a:gd name="connsiteY11" fmla="*/ 218046 h 885875"/>
              <a:gd name="connsiteX12" fmla="*/ 855034 w 1568302"/>
              <a:gd name="connsiteY12" fmla="*/ 223362 h 885875"/>
              <a:gd name="connsiteX13" fmla="*/ 1551733 w 1568302"/>
              <a:gd name="connsiteY13" fmla="*/ 885875 h 885875"/>
              <a:gd name="connsiteX14" fmla="*/ 598524 w 1568302"/>
              <a:gd name="connsiteY14" fmla="*/ 223362 h 885875"/>
              <a:gd name="connsiteX15" fmla="*/ 30225 w 1568302"/>
              <a:gd name="connsiteY15" fmla="*/ 223362 h 885875"/>
              <a:gd name="connsiteX16" fmla="*/ 0 w 1568302"/>
              <a:gd name="connsiteY16" fmla="*/ 193137 h 885875"/>
              <a:gd name="connsiteX17" fmla="*/ 0 w 1568302"/>
              <a:gd name="connsiteY17" fmla="*/ 193137 h 885875"/>
              <a:gd name="connsiteX18" fmla="*/ 0 w 1568302"/>
              <a:gd name="connsiteY18" fmla="*/ 147800 h 885875"/>
              <a:gd name="connsiteX19" fmla="*/ 0 w 1568302"/>
              <a:gd name="connsiteY19" fmla="*/ 147800 h 885875"/>
              <a:gd name="connsiteX20" fmla="*/ 0 w 1568302"/>
              <a:gd name="connsiteY20" fmla="*/ 72238 h 885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568302" h="885875">
                <a:moveTo>
                  <a:pt x="0" y="72238"/>
                </a:moveTo>
                <a:cubicBezTo>
                  <a:pt x="0" y="55545"/>
                  <a:pt x="13532" y="42013"/>
                  <a:pt x="30225" y="42013"/>
                </a:cubicBezTo>
                <a:lnTo>
                  <a:pt x="598524" y="42013"/>
                </a:lnTo>
                <a:lnTo>
                  <a:pt x="598524" y="42013"/>
                </a:lnTo>
                <a:lnTo>
                  <a:pt x="855034" y="42013"/>
                </a:lnTo>
                <a:lnTo>
                  <a:pt x="995816" y="42013"/>
                </a:lnTo>
                <a:cubicBezTo>
                  <a:pt x="1012509" y="42013"/>
                  <a:pt x="1568302" y="-13567"/>
                  <a:pt x="1568302" y="3126"/>
                </a:cubicBezTo>
                <a:lnTo>
                  <a:pt x="1026041" y="147800"/>
                </a:lnTo>
                <a:lnTo>
                  <a:pt x="1026041" y="147800"/>
                </a:lnTo>
                <a:lnTo>
                  <a:pt x="1026041" y="193137"/>
                </a:lnTo>
                <a:lnTo>
                  <a:pt x="1552353" y="400472"/>
                </a:lnTo>
                <a:cubicBezTo>
                  <a:pt x="1552353" y="417165"/>
                  <a:pt x="1007193" y="218046"/>
                  <a:pt x="990500" y="218046"/>
                </a:cubicBezTo>
                <a:lnTo>
                  <a:pt x="855034" y="223362"/>
                </a:lnTo>
                <a:lnTo>
                  <a:pt x="1551733" y="885875"/>
                </a:lnTo>
                <a:lnTo>
                  <a:pt x="598524" y="223362"/>
                </a:lnTo>
                <a:lnTo>
                  <a:pt x="30225" y="223362"/>
                </a:lnTo>
                <a:cubicBezTo>
                  <a:pt x="13532" y="223362"/>
                  <a:pt x="0" y="209830"/>
                  <a:pt x="0" y="193137"/>
                </a:cubicBezTo>
                <a:lnTo>
                  <a:pt x="0" y="193137"/>
                </a:lnTo>
                <a:lnTo>
                  <a:pt x="0" y="147800"/>
                </a:lnTo>
                <a:lnTo>
                  <a:pt x="0" y="147800"/>
                </a:lnTo>
                <a:lnTo>
                  <a:pt x="0" y="72238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18" name="ZoneTexte 17"/>
          <p:cNvSpPr txBox="1"/>
          <p:nvPr/>
        </p:nvSpPr>
        <p:spPr>
          <a:xfrm>
            <a:off x="505829" y="7201045"/>
            <a:ext cx="9653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>
                <a:latin typeface="Arial Narrow" panose="020B0606020202030204" pitchFamily="34" charset="0"/>
              </a:rPr>
              <a:t>Liste des articles</a:t>
            </a:r>
            <a:endParaRPr lang="fr-FR" dirty="0"/>
          </a:p>
        </p:txBody>
      </p:sp>
      <p:sp>
        <p:nvSpPr>
          <p:cNvPr id="20" name="Rectangle à coins arrondis 19"/>
          <p:cNvSpPr/>
          <p:nvPr/>
        </p:nvSpPr>
        <p:spPr>
          <a:xfrm>
            <a:off x="5190650" y="6468025"/>
            <a:ext cx="989476" cy="485668"/>
          </a:xfrm>
          <a:prstGeom prst="wedgeRoundRectCallout">
            <a:avLst>
              <a:gd name="adj1" fmla="val -120277"/>
              <a:gd name="adj2" fmla="val 100416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Accès aux derniers articles mis en ligne  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1" name="Rectangle à coins arrondis 20"/>
          <p:cNvSpPr/>
          <p:nvPr/>
        </p:nvSpPr>
        <p:spPr>
          <a:xfrm>
            <a:off x="5300520" y="8013291"/>
            <a:ext cx="989476" cy="485668"/>
          </a:xfrm>
          <a:prstGeom prst="wedgeRoundRectCallout">
            <a:avLst>
              <a:gd name="adj1" fmla="val -152514"/>
              <a:gd name="adj2" fmla="val -57211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Accès aux articles des autres classes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2" name="Rectangle à coins arrondis 21"/>
          <p:cNvSpPr/>
          <p:nvPr/>
        </p:nvSpPr>
        <p:spPr>
          <a:xfrm>
            <a:off x="100855" y="8086921"/>
            <a:ext cx="1167780" cy="714892"/>
          </a:xfrm>
          <a:prstGeom prst="wedgeRoundRectCallout">
            <a:avLst>
              <a:gd name="adj1" fmla="val 117193"/>
              <a:gd name="adj2" fmla="val 27147"/>
              <a:gd name="adj3" fmla="val 16667"/>
            </a:avLst>
          </a:prstGeom>
          <a:solidFill>
            <a:schemeClr val="accent1">
              <a:lumMod val="60000"/>
              <a:lumOff val="40000"/>
            </a:schemeClr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Cliquer sur </a:t>
            </a:r>
          </a:p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« en savoir plus » pour accéder à l’article complet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95020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 1"/>
          <p:cNvPicPr>
            <a:picLocks noChangeAspect="1"/>
          </p:cNvPicPr>
          <p:nvPr/>
        </p:nvPicPr>
        <p:blipFill rotWithShape="1">
          <a:blip r:embed="rId2" cstate="print"/>
          <a:srcRect l="12824" t="14045" r="14371" b="6179"/>
          <a:stretch/>
        </p:blipFill>
        <p:spPr>
          <a:xfrm>
            <a:off x="1818797" y="1162050"/>
            <a:ext cx="4391025" cy="2705100"/>
          </a:xfrm>
          <a:prstGeom prst="rect">
            <a:avLst/>
          </a:prstGeom>
          <a:ln>
            <a:solidFill>
              <a:schemeClr val="bg1">
                <a:lumMod val="65000"/>
              </a:schemeClr>
            </a:solidFill>
          </a:ln>
        </p:spPr>
      </p:pic>
      <p:sp>
        <p:nvSpPr>
          <p:cNvPr id="22" name="ZoneTexte 21"/>
          <p:cNvSpPr txBox="1"/>
          <p:nvPr/>
        </p:nvSpPr>
        <p:spPr>
          <a:xfrm>
            <a:off x="1818797" y="466635"/>
            <a:ext cx="2565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u="sng" dirty="0" smtClean="0">
                <a:latin typeface="Comic Sans MS" panose="030F0702030302020204" pitchFamily="66" charset="0"/>
              </a:rPr>
              <a:t>Exemple d’article dans une classe</a:t>
            </a:r>
            <a:endParaRPr lang="fr-FR" sz="1200" u="sng" dirty="0">
              <a:latin typeface="Comic Sans MS" panose="030F0702030302020204" pitchFamily="66" charset="0"/>
            </a:endParaRPr>
          </a:p>
        </p:txBody>
      </p:sp>
      <p:sp>
        <p:nvSpPr>
          <p:cNvPr id="23" name="Rectangle à coins arrondis 22"/>
          <p:cNvSpPr/>
          <p:nvPr/>
        </p:nvSpPr>
        <p:spPr>
          <a:xfrm>
            <a:off x="333375" y="1038224"/>
            <a:ext cx="1007969" cy="270185"/>
          </a:xfrm>
          <a:prstGeom prst="wedgeRoundRectCallout">
            <a:avLst>
              <a:gd name="adj1" fmla="val 150515"/>
              <a:gd name="adj2" fmla="val 143277"/>
              <a:gd name="adj3" fmla="val 16667"/>
            </a:avLst>
          </a:prstGeom>
          <a:solidFill>
            <a:srgbClr val="F1C045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Titre de l’article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4" name="Rectangle à coins arrondis 23"/>
          <p:cNvSpPr/>
          <p:nvPr/>
        </p:nvSpPr>
        <p:spPr>
          <a:xfrm>
            <a:off x="333375" y="1771649"/>
            <a:ext cx="1007969" cy="270185"/>
          </a:xfrm>
          <a:prstGeom prst="wedgeRoundRectCallout">
            <a:avLst>
              <a:gd name="adj1" fmla="val 150515"/>
              <a:gd name="adj2" fmla="val 143277"/>
              <a:gd name="adj3" fmla="val 16667"/>
            </a:avLst>
          </a:prstGeom>
          <a:solidFill>
            <a:srgbClr val="F1C045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000" dirty="0" smtClean="0">
                <a:solidFill>
                  <a:schemeClr val="tx1"/>
                </a:solidFill>
                <a:latin typeface="Arial Narrow" panose="020B0606020202030204" pitchFamily="34" charset="0"/>
              </a:rPr>
              <a:t>Article complet </a:t>
            </a:r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25" name="Rectangle à coins arrondis 24"/>
          <p:cNvSpPr/>
          <p:nvPr/>
        </p:nvSpPr>
        <p:spPr>
          <a:xfrm>
            <a:off x="2819401" y="3676651"/>
            <a:ext cx="1592652" cy="1009026"/>
          </a:xfrm>
          <a:custGeom>
            <a:avLst/>
            <a:gdLst>
              <a:gd name="connsiteX0" fmla="*/ 0 w 1007969"/>
              <a:gd name="connsiteY0" fmla="*/ 45032 h 270185"/>
              <a:gd name="connsiteX1" fmla="*/ 45032 w 1007969"/>
              <a:gd name="connsiteY1" fmla="*/ 0 h 270185"/>
              <a:gd name="connsiteX2" fmla="*/ 587982 w 1007969"/>
              <a:gd name="connsiteY2" fmla="*/ 0 h 270185"/>
              <a:gd name="connsiteX3" fmla="*/ 1221033 w 1007969"/>
              <a:gd name="connsiteY3" fmla="*/ -639844 h 270185"/>
              <a:gd name="connsiteX4" fmla="*/ 839974 w 1007969"/>
              <a:gd name="connsiteY4" fmla="*/ 0 h 270185"/>
              <a:gd name="connsiteX5" fmla="*/ 962937 w 1007969"/>
              <a:gd name="connsiteY5" fmla="*/ 0 h 270185"/>
              <a:gd name="connsiteX6" fmla="*/ 1007969 w 1007969"/>
              <a:gd name="connsiteY6" fmla="*/ 45032 h 270185"/>
              <a:gd name="connsiteX7" fmla="*/ 1007969 w 1007969"/>
              <a:gd name="connsiteY7" fmla="*/ 45031 h 270185"/>
              <a:gd name="connsiteX8" fmla="*/ 1007969 w 1007969"/>
              <a:gd name="connsiteY8" fmla="*/ 45031 h 270185"/>
              <a:gd name="connsiteX9" fmla="*/ 1007969 w 1007969"/>
              <a:gd name="connsiteY9" fmla="*/ 112577 h 270185"/>
              <a:gd name="connsiteX10" fmla="*/ 1007969 w 1007969"/>
              <a:gd name="connsiteY10" fmla="*/ 225153 h 270185"/>
              <a:gd name="connsiteX11" fmla="*/ 962937 w 1007969"/>
              <a:gd name="connsiteY11" fmla="*/ 270185 h 270185"/>
              <a:gd name="connsiteX12" fmla="*/ 839974 w 1007969"/>
              <a:gd name="connsiteY12" fmla="*/ 270185 h 270185"/>
              <a:gd name="connsiteX13" fmla="*/ 587982 w 1007969"/>
              <a:gd name="connsiteY13" fmla="*/ 270185 h 270185"/>
              <a:gd name="connsiteX14" fmla="*/ 587982 w 1007969"/>
              <a:gd name="connsiteY14" fmla="*/ 270185 h 270185"/>
              <a:gd name="connsiteX15" fmla="*/ 45032 w 1007969"/>
              <a:gd name="connsiteY15" fmla="*/ 270185 h 270185"/>
              <a:gd name="connsiteX16" fmla="*/ 0 w 1007969"/>
              <a:gd name="connsiteY16" fmla="*/ 225153 h 270185"/>
              <a:gd name="connsiteX17" fmla="*/ 0 w 1007969"/>
              <a:gd name="connsiteY17" fmla="*/ 112577 h 270185"/>
              <a:gd name="connsiteX18" fmla="*/ 0 w 1007969"/>
              <a:gd name="connsiteY18" fmla="*/ 45031 h 270185"/>
              <a:gd name="connsiteX19" fmla="*/ 0 w 1007969"/>
              <a:gd name="connsiteY19" fmla="*/ 45031 h 270185"/>
              <a:gd name="connsiteX20" fmla="*/ 0 w 1007969"/>
              <a:gd name="connsiteY20" fmla="*/ 45032 h 270185"/>
              <a:gd name="connsiteX0" fmla="*/ 0 w 1563933"/>
              <a:gd name="connsiteY0" fmla="*/ 65751 h 910029"/>
              <a:gd name="connsiteX1" fmla="*/ 387932 w 1563933"/>
              <a:gd name="connsiteY1" fmla="*/ 639844 h 910029"/>
              <a:gd name="connsiteX2" fmla="*/ 930882 w 1563933"/>
              <a:gd name="connsiteY2" fmla="*/ 639844 h 910029"/>
              <a:gd name="connsiteX3" fmla="*/ 1563933 w 1563933"/>
              <a:gd name="connsiteY3" fmla="*/ 0 h 910029"/>
              <a:gd name="connsiteX4" fmla="*/ 1182874 w 1563933"/>
              <a:gd name="connsiteY4" fmla="*/ 639844 h 910029"/>
              <a:gd name="connsiteX5" fmla="*/ 1305837 w 1563933"/>
              <a:gd name="connsiteY5" fmla="*/ 639844 h 910029"/>
              <a:gd name="connsiteX6" fmla="*/ 1350869 w 1563933"/>
              <a:gd name="connsiteY6" fmla="*/ 684876 h 910029"/>
              <a:gd name="connsiteX7" fmla="*/ 1350869 w 1563933"/>
              <a:gd name="connsiteY7" fmla="*/ 684875 h 910029"/>
              <a:gd name="connsiteX8" fmla="*/ 1350869 w 1563933"/>
              <a:gd name="connsiteY8" fmla="*/ 684875 h 910029"/>
              <a:gd name="connsiteX9" fmla="*/ 1350869 w 1563933"/>
              <a:gd name="connsiteY9" fmla="*/ 752421 h 910029"/>
              <a:gd name="connsiteX10" fmla="*/ 1350869 w 1563933"/>
              <a:gd name="connsiteY10" fmla="*/ 864997 h 910029"/>
              <a:gd name="connsiteX11" fmla="*/ 1305837 w 1563933"/>
              <a:gd name="connsiteY11" fmla="*/ 910029 h 910029"/>
              <a:gd name="connsiteX12" fmla="*/ 1182874 w 1563933"/>
              <a:gd name="connsiteY12" fmla="*/ 910029 h 910029"/>
              <a:gd name="connsiteX13" fmla="*/ 930882 w 1563933"/>
              <a:gd name="connsiteY13" fmla="*/ 910029 h 910029"/>
              <a:gd name="connsiteX14" fmla="*/ 930882 w 1563933"/>
              <a:gd name="connsiteY14" fmla="*/ 910029 h 910029"/>
              <a:gd name="connsiteX15" fmla="*/ 387932 w 1563933"/>
              <a:gd name="connsiteY15" fmla="*/ 910029 h 910029"/>
              <a:gd name="connsiteX16" fmla="*/ 342900 w 1563933"/>
              <a:gd name="connsiteY16" fmla="*/ 864997 h 910029"/>
              <a:gd name="connsiteX17" fmla="*/ 342900 w 1563933"/>
              <a:gd name="connsiteY17" fmla="*/ 752421 h 910029"/>
              <a:gd name="connsiteX18" fmla="*/ 342900 w 1563933"/>
              <a:gd name="connsiteY18" fmla="*/ 684875 h 910029"/>
              <a:gd name="connsiteX19" fmla="*/ 342900 w 1563933"/>
              <a:gd name="connsiteY19" fmla="*/ 684875 h 910029"/>
              <a:gd name="connsiteX20" fmla="*/ 0 w 1563933"/>
              <a:gd name="connsiteY20" fmla="*/ 65751 h 910029"/>
              <a:gd name="connsiteX0" fmla="*/ 0 w 1459671"/>
              <a:gd name="connsiteY0" fmla="*/ 339428 h 910029"/>
              <a:gd name="connsiteX1" fmla="*/ 283670 w 1459671"/>
              <a:gd name="connsiteY1" fmla="*/ 639844 h 910029"/>
              <a:gd name="connsiteX2" fmla="*/ 826620 w 1459671"/>
              <a:gd name="connsiteY2" fmla="*/ 639844 h 910029"/>
              <a:gd name="connsiteX3" fmla="*/ 1459671 w 1459671"/>
              <a:gd name="connsiteY3" fmla="*/ 0 h 910029"/>
              <a:gd name="connsiteX4" fmla="*/ 1078612 w 1459671"/>
              <a:gd name="connsiteY4" fmla="*/ 639844 h 910029"/>
              <a:gd name="connsiteX5" fmla="*/ 1201575 w 1459671"/>
              <a:gd name="connsiteY5" fmla="*/ 639844 h 910029"/>
              <a:gd name="connsiteX6" fmla="*/ 1246607 w 1459671"/>
              <a:gd name="connsiteY6" fmla="*/ 684876 h 910029"/>
              <a:gd name="connsiteX7" fmla="*/ 1246607 w 1459671"/>
              <a:gd name="connsiteY7" fmla="*/ 684875 h 910029"/>
              <a:gd name="connsiteX8" fmla="*/ 1246607 w 1459671"/>
              <a:gd name="connsiteY8" fmla="*/ 684875 h 910029"/>
              <a:gd name="connsiteX9" fmla="*/ 1246607 w 1459671"/>
              <a:gd name="connsiteY9" fmla="*/ 752421 h 910029"/>
              <a:gd name="connsiteX10" fmla="*/ 1246607 w 1459671"/>
              <a:gd name="connsiteY10" fmla="*/ 864997 h 910029"/>
              <a:gd name="connsiteX11" fmla="*/ 1201575 w 1459671"/>
              <a:gd name="connsiteY11" fmla="*/ 910029 h 910029"/>
              <a:gd name="connsiteX12" fmla="*/ 1078612 w 1459671"/>
              <a:gd name="connsiteY12" fmla="*/ 910029 h 910029"/>
              <a:gd name="connsiteX13" fmla="*/ 826620 w 1459671"/>
              <a:gd name="connsiteY13" fmla="*/ 910029 h 910029"/>
              <a:gd name="connsiteX14" fmla="*/ 826620 w 1459671"/>
              <a:gd name="connsiteY14" fmla="*/ 910029 h 910029"/>
              <a:gd name="connsiteX15" fmla="*/ 283670 w 1459671"/>
              <a:gd name="connsiteY15" fmla="*/ 910029 h 910029"/>
              <a:gd name="connsiteX16" fmla="*/ 238638 w 1459671"/>
              <a:gd name="connsiteY16" fmla="*/ 864997 h 910029"/>
              <a:gd name="connsiteX17" fmla="*/ 238638 w 1459671"/>
              <a:gd name="connsiteY17" fmla="*/ 752421 h 910029"/>
              <a:gd name="connsiteX18" fmla="*/ 238638 w 1459671"/>
              <a:gd name="connsiteY18" fmla="*/ 684875 h 910029"/>
              <a:gd name="connsiteX19" fmla="*/ 238638 w 1459671"/>
              <a:gd name="connsiteY19" fmla="*/ 684875 h 910029"/>
              <a:gd name="connsiteX20" fmla="*/ 0 w 1459671"/>
              <a:gd name="connsiteY20" fmla="*/ 339428 h 910029"/>
              <a:gd name="connsiteX0" fmla="*/ 0 w 1283227"/>
              <a:gd name="connsiteY0" fmla="*/ 21069 h 591670"/>
              <a:gd name="connsiteX1" fmla="*/ 283670 w 1283227"/>
              <a:gd name="connsiteY1" fmla="*/ 321485 h 591670"/>
              <a:gd name="connsiteX2" fmla="*/ 826620 w 1283227"/>
              <a:gd name="connsiteY2" fmla="*/ 321485 h 591670"/>
              <a:gd name="connsiteX3" fmla="*/ 1283227 w 1283227"/>
              <a:gd name="connsiteY3" fmla="*/ 0 h 591670"/>
              <a:gd name="connsiteX4" fmla="*/ 1078612 w 1283227"/>
              <a:gd name="connsiteY4" fmla="*/ 321485 h 591670"/>
              <a:gd name="connsiteX5" fmla="*/ 1201575 w 1283227"/>
              <a:gd name="connsiteY5" fmla="*/ 321485 h 591670"/>
              <a:gd name="connsiteX6" fmla="*/ 1246607 w 1283227"/>
              <a:gd name="connsiteY6" fmla="*/ 366517 h 591670"/>
              <a:gd name="connsiteX7" fmla="*/ 1246607 w 1283227"/>
              <a:gd name="connsiteY7" fmla="*/ 366516 h 591670"/>
              <a:gd name="connsiteX8" fmla="*/ 1246607 w 1283227"/>
              <a:gd name="connsiteY8" fmla="*/ 366516 h 591670"/>
              <a:gd name="connsiteX9" fmla="*/ 1246607 w 1283227"/>
              <a:gd name="connsiteY9" fmla="*/ 434062 h 591670"/>
              <a:gd name="connsiteX10" fmla="*/ 1246607 w 1283227"/>
              <a:gd name="connsiteY10" fmla="*/ 546638 h 591670"/>
              <a:gd name="connsiteX11" fmla="*/ 1201575 w 1283227"/>
              <a:gd name="connsiteY11" fmla="*/ 591670 h 591670"/>
              <a:gd name="connsiteX12" fmla="*/ 1078612 w 1283227"/>
              <a:gd name="connsiteY12" fmla="*/ 591670 h 591670"/>
              <a:gd name="connsiteX13" fmla="*/ 826620 w 1283227"/>
              <a:gd name="connsiteY13" fmla="*/ 591670 h 591670"/>
              <a:gd name="connsiteX14" fmla="*/ 826620 w 1283227"/>
              <a:gd name="connsiteY14" fmla="*/ 591670 h 591670"/>
              <a:gd name="connsiteX15" fmla="*/ 283670 w 1283227"/>
              <a:gd name="connsiteY15" fmla="*/ 591670 h 591670"/>
              <a:gd name="connsiteX16" fmla="*/ 238638 w 1283227"/>
              <a:gd name="connsiteY16" fmla="*/ 546638 h 591670"/>
              <a:gd name="connsiteX17" fmla="*/ 238638 w 1283227"/>
              <a:gd name="connsiteY17" fmla="*/ 434062 h 591670"/>
              <a:gd name="connsiteX18" fmla="*/ 238638 w 1283227"/>
              <a:gd name="connsiteY18" fmla="*/ 366516 h 591670"/>
              <a:gd name="connsiteX19" fmla="*/ 238638 w 1283227"/>
              <a:gd name="connsiteY19" fmla="*/ 366516 h 591670"/>
              <a:gd name="connsiteX20" fmla="*/ 0 w 1283227"/>
              <a:gd name="connsiteY20" fmla="*/ 21069 h 591670"/>
              <a:gd name="connsiteX0" fmla="*/ 50088 w 1044589"/>
              <a:gd name="connsiteY0" fmla="*/ 356184 h 591670"/>
              <a:gd name="connsiteX1" fmla="*/ 45032 w 1044589"/>
              <a:gd name="connsiteY1" fmla="*/ 321485 h 591670"/>
              <a:gd name="connsiteX2" fmla="*/ 587982 w 1044589"/>
              <a:gd name="connsiteY2" fmla="*/ 321485 h 591670"/>
              <a:gd name="connsiteX3" fmla="*/ 1044589 w 1044589"/>
              <a:gd name="connsiteY3" fmla="*/ 0 h 591670"/>
              <a:gd name="connsiteX4" fmla="*/ 839974 w 1044589"/>
              <a:gd name="connsiteY4" fmla="*/ 321485 h 591670"/>
              <a:gd name="connsiteX5" fmla="*/ 962937 w 1044589"/>
              <a:gd name="connsiteY5" fmla="*/ 321485 h 591670"/>
              <a:gd name="connsiteX6" fmla="*/ 1007969 w 1044589"/>
              <a:gd name="connsiteY6" fmla="*/ 366517 h 591670"/>
              <a:gd name="connsiteX7" fmla="*/ 1007969 w 1044589"/>
              <a:gd name="connsiteY7" fmla="*/ 366516 h 591670"/>
              <a:gd name="connsiteX8" fmla="*/ 1007969 w 1044589"/>
              <a:gd name="connsiteY8" fmla="*/ 366516 h 591670"/>
              <a:gd name="connsiteX9" fmla="*/ 1007969 w 1044589"/>
              <a:gd name="connsiteY9" fmla="*/ 434062 h 591670"/>
              <a:gd name="connsiteX10" fmla="*/ 1007969 w 1044589"/>
              <a:gd name="connsiteY10" fmla="*/ 546638 h 591670"/>
              <a:gd name="connsiteX11" fmla="*/ 962937 w 1044589"/>
              <a:gd name="connsiteY11" fmla="*/ 591670 h 591670"/>
              <a:gd name="connsiteX12" fmla="*/ 839974 w 1044589"/>
              <a:gd name="connsiteY12" fmla="*/ 591670 h 591670"/>
              <a:gd name="connsiteX13" fmla="*/ 587982 w 1044589"/>
              <a:gd name="connsiteY13" fmla="*/ 591670 h 591670"/>
              <a:gd name="connsiteX14" fmla="*/ 587982 w 1044589"/>
              <a:gd name="connsiteY14" fmla="*/ 591670 h 591670"/>
              <a:gd name="connsiteX15" fmla="*/ 45032 w 1044589"/>
              <a:gd name="connsiteY15" fmla="*/ 591670 h 591670"/>
              <a:gd name="connsiteX16" fmla="*/ 0 w 1044589"/>
              <a:gd name="connsiteY16" fmla="*/ 546638 h 591670"/>
              <a:gd name="connsiteX17" fmla="*/ 0 w 1044589"/>
              <a:gd name="connsiteY17" fmla="*/ 434062 h 591670"/>
              <a:gd name="connsiteX18" fmla="*/ 0 w 1044589"/>
              <a:gd name="connsiteY18" fmla="*/ 366516 h 591670"/>
              <a:gd name="connsiteX19" fmla="*/ 0 w 1044589"/>
              <a:gd name="connsiteY19" fmla="*/ 366516 h 591670"/>
              <a:gd name="connsiteX20" fmla="*/ 50088 w 1044589"/>
              <a:gd name="connsiteY20" fmla="*/ 356184 h 591670"/>
              <a:gd name="connsiteX0" fmla="*/ 50088 w 1044589"/>
              <a:gd name="connsiteY0" fmla="*/ 356184 h 591670"/>
              <a:gd name="connsiteX1" fmla="*/ 45032 w 1044589"/>
              <a:gd name="connsiteY1" fmla="*/ 321485 h 591670"/>
              <a:gd name="connsiteX2" fmla="*/ 579962 w 1044589"/>
              <a:gd name="connsiteY2" fmla="*/ 332655 h 591670"/>
              <a:gd name="connsiteX3" fmla="*/ 1044589 w 1044589"/>
              <a:gd name="connsiteY3" fmla="*/ 0 h 591670"/>
              <a:gd name="connsiteX4" fmla="*/ 839974 w 1044589"/>
              <a:gd name="connsiteY4" fmla="*/ 321485 h 591670"/>
              <a:gd name="connsiteX5" fmla="*/ 962937 w 1044589"/>
              <a:gd name="connsiteY5" fmla="*/ 321485 h 591670"/>
              <a:gd name="connsiteX6" fmla="*/ 1007969 w 1044589"/>
              <a:gd name="connsiteY6" fmla="*/ 366517 h 591670"/>
              <a:gd name="connsiteX7" fmla="*/ 1007969 w 1044589"/>
              <a:gd name="connsiteY7" fmla="*/ 366516 h 591670"/>
              <a:gd name="connsiteX8" fmla="*/ 1007969 w 1044589"/>
              <a:gd name="connsiteY8" fmla="*/ 366516 h 591670"/>
              <a:gd name="connsiteX9" fmla="*/ 1007969 w 1044589"/>
              <a:gd name="connsiteY9" fmla="*/ 434062 h 591670"/>
              <a:gd name="connsiteX10" fmla="*/ 1007969 w 1044589"/>
              <a:gd name="connsiteY10" fmla="*/ 546638 h 591670"/>
              <a:gd name="connsiteX11" fmla="*/ 962937 w 1044589"/>
              <a:gd name="connsiteY11" fmla="*/ 591670 h 591670"/>
              <a:gd name="connsiteX12" fmla="*/ 839974 w 1044589"/>
              <a:gd name="connsiteY12" fmla="*/ 591670 h 591670"/>
              <a:gd name="connsiteX13" fmla="*/ 587982 w 1044589"/>
              <a:gd name="connsiteY13" fmla="*/ 591670 h 591670"/>
              <a:gd name="connsiteX14" fmla="*/ 587982 w 1044589"/>
              <a:gd name="connsiteY14" fmla="*/ 591670 h 591670"/>
              <a:gd name="connsiteX15" fmla="*/ 45032 w 1044589"/>
              <a:gd name="connsiteY15" fmla="*/ 591670 h 591670"/>
              <a:gd name="connsiteX16" fmla="*/ 0 w 1044589"/>
              <a:gd name="connsiteY16" fmla="*/ 546638 h 591670"/>
              <a:gd name="connsiteX17" fmla="*/ 0 w 1044589"/>
              <a:gd name="connsiteY17" fmla="*/ 434062 h 591670"/>
              <a:gd name="connsiteX18" fmla="*/ 0 w 1044589"/>
              <a:gd name="connsiteY18" fmla="*/ 366516 h 591670"/>
              <a:gd name="connsiteX19" fmla="*/ 0 w 1044589"/>
              <a:gd name="connsiteY19" fmla="*/ 366516 h 591670"/>
              <a:gd name="connsiteX20" fmla="*/ 50088 w 1044589"/>
              <a:gd name="connsiteY20" fmla="*/ 356184 h 591670"/>
              <a:gd name="connsiteX0" fmla="*/ 50088 w 1044589"/>
              <a:gd name="connsiteY0" fmla="*/ 356184 h 591670"/>
              <a:gd name="connsiteX1" fmla="*/ 45032 w 1044589"/>
              <a:gd name="connsiteY1" fmla="*/ 321485 h 591670"/>
              <a:gd name="connsiteX2" fmla="*/ 579962 w 1044589"/>
              <a:gd name="connsiteY2" fmla="*/ 332655 h 591670"/>
              <a:gd name="connsiteX3" fmla="*/ 1044589 w 1044589"/>
              <a:gd name="connsiteY3" fmla="*/ 0 h 591670"/>
              <a:gd name="connsiteX4" fmla="*/ 839974 w 1044589"/>
              <a:gd name="connsiteY4" fmla="*/ 321485 h 591670"/>
              <a:gd name="connsiteX5" fmla="*/ 962937 w 1044589"/>
              <a:gd name="connsiteY5" fmla="*/ 321485 h 591670"/>
              <a:gd name="connsiteX6" fmla="*/ 1007969 w 1044589"/>
              <a:gd name="connsiteY6" fmla="*/ 366517 h 591670"/>
              <a:gd name="connsiteX7" fmla="*/ 1007969 w 1044589"/>
              <a:gd name="connsiteY7" fmla="*/ 366516 h 591670"/>
              <a:gd name="connsiteX8" fmla="*/ 1007969 w 1044589"/>
              <a:gd name="connsiteY8" fmla="*/ 366516 h 591670"/>
              <a:gd name="connsiteX9" fmla="*/ 1007969 w 1044589"/>
              <a:gd name="connsiteY9" fmla="*/ 434062 h 591670"/>
              <a:gd name="connsiteX10" fmla="*/ 1007969 w 1044589"/>
              <a:gd name="connsiteY10" fmla="*/ 546638 h 591670"/>
              <a:gd name="connsiteX11" fmla="*/ 962937 w 1044589"/>
              <a:gd name="connsiteY11" fmla="*/ 591670 h 591670"/>
              <a:gd name="connsiteX12" fmla="*/ 839974 w 1044589"/>
              <a:gd name="connsiteY12" fmla="*/ 591670 h 591670"/>
              <a:gd name="connsiteX13" fmla="*/ 587982 w 1044589"/>
              <a:gd name="connsiteY13" fmla="*/ 591670 h 591670"/>
              <a:gd name="connsiteX14" fmla="*/ 587982 w 1044589"/>
              <a:gd name="connsiteY14" fmla="*/ 591670 h 591670"/>
              <a:gd name="connsiteX15" fmla="*/ 45032 w 1044589"/>
              <a:gd name="connsiteY15" fmla="*/ 591670 h 591670"/>
              <a:gd name="connsiteX16" fmla="*/ 0 w 1044589"/>
              <a:gd name="connsiteY16" fmla="*/ 546638 h 591670"/>
              <a:gd name="connsiteX17" fmla="*/ 0 w 1044589"/>
              <a:gd name="connsiteY17" fmla="*/ 434062 h 591670"/>
              <a:gd name="connsiteX18" fmla="*/ 0 w 1044589"/>
              <a:gd name="connsiteY18" fmla="*/ 366516 h 591670"/>
              <a:gd name="connsiteX19" fmla="*/ 0 w 1044589"/>
              <a:gd name="connsiteY19" fmla="*/ 366516 h 591670"/>
              <a:gd name="connsiteX20" fmla="*/ 50088 w 1044589"/>
              <a:gd name="connsiteY20" fmla="*/ 356184 h 591670"/>
              <a:gd name="connsiteX0" fmla="*/ 272686 w 1230567"/>
              <a:gd name="connsiteY0" fmla="*/ 356184 h 591670"/>
              <a:gd name="connsiteX1" fmla="*/ 267630 w 1230567"/>
              <a:gd name="connsiteY1" fmla="*/ 321485 h 591670"/>
              <a:gd name="connsiteX2" fmla="*/ 802560 w 1230567"/>
              <a:gd name="connsiteY2" fmla="*/ 332655 h 591670"/>
              <a:gd name="connsiteX3" fmla="*/ 0 w 1230567"/>
              <a:gd name="connsiteY3" fmla="*/ 0 h 591670"/>
              <a:gd name="connsiteX4" fmla="*/ 1062572 w 1230567"/>
              <a:gd name="connsiteY4" fmla="*/ 321485 h 591670"/>
              <a:gd name="connsiteX5" fmla="*/ 1185535 w 1230567"/>
              <a:gd name="connsiteY5" fmla="*/ 321485 h 591670"/>
              <a:gd name="connsiteX6" fmla="*/ 1230567 w 1230567"/>
              <a:gd name="connsiteY6" fmla="*/ 366517 h 591670"/>
              <a:gd name="connsiteX7" fmla="*/ 1230567 w 1230567"/>
              <a:gd name="connsiteY7" fmla="*/ 366516 h 591670"/>
              <a:gd name="connsiteX8" fmla="*/ 1230567 w 1230567"/>
              <a:gd name="connsiteY8" fmla="*/ 366516 h 591670"/>
              <a:gd name="connsiteX9" fmla="*/ 1230567 w 1230567"/>
              <a:gd name="connsiteY9" fmla="*/ 434062 h 591670"/>
              <a:gd name="connsiteX10" fmla="*/ 1230567 w 1230567"/>
              <a:gd name="connsiteY10" fmla="*/ 546638 h 591670"/>
              <a:gd name="connsiteX11" fmla="*/ 1185535 w 1230567"/>
              <a:gd name="connsiteY11" fmla="*/ 591670 h 591670"/>
              <a:gd name="connsiteX12" fmla="*/ 1062572 w 1230567"/>
              <a:gd name="connsiteY12" fmla="*/ 591670 h 591670"/>
              <a:gd name="connsiteX13" fmla="*/ 810580 w 1230567"/>
              <a:gd name="connsiteY13" fmla="*/ 591670 h 591670"/>
              <a:gd name="connsiteX14" fmla="*/ 810580 w 1230567"/>
              <a:gd name="connsiteY14" fmla="*/ 591670 h 591670"/>
              <a:gd name="connsiteX15" fmla="*/ 267630 w 1230567"/>
              <a:gd name="connsiteY15" fmla="*/ 591670 h 591670"/>
              <a:gd name="connsiteX16" fmla="*/ 222598 w 1230567"/>
              <a:gd name="connsiteY16" fmla="*/ 546638 h 591670"/>
              <a:gd name="connsiteX17" fmla="*/ 222598 w 1230567"/>
              <a:gd name="connsiteY17" fmla="*/ 434062 h 591670"/>
              <a:gd name="connsiteX18" fmla="*/ 222598 w 1230567"/>
              <a:gd name="connsiteY18" fmla="*/ 366516 h 591670"/>
              <a:gd name="connsiteX19" fmla="*/ 222598 w 1230567"/>
              <a:gd name="connsiteY19" fmla="*/ 366516 h 591670"/>
              <a:gd name="connsiteX20" fmla="*/ 272686 w 1230567"/>
              <a:gd name="connsiteY20" fmla="*/ 356184 h 591670"/>
              <a:gd name="connsiteX0" fmla="*/ 272686 w 1341033"/>
              <a:gd name="connsiteY0" fmla="*/ 356184 h 591670"/>
              <a:gd name="connsiteX1" fmla="*/ 267630 w 1341033"/>
              <a:gd name="connsiteY1" fmla="*/ 321485 h 591670"/>
              <a:gd name="connsiteX2" fmla="*/ 802560 w 1341033"/>
              <a:gd name="connsiteY2" fmla="*/ 332655 h 591670"/>
              <a:gd name="connsiteX3" fmla="*/ 0 w 1341033"/>
              <a:gd name="connsiteY3" fmla="*/ 0 h 591670"/>
              <a:gd name="connsiteX4" fmla="*/ 1062572 w 1341033"/>
              <a:gd name="connsiteY4" fmla="*/ 321485 h 591670"/>
              <a:gd name="connsiteX5" fmla="*/ 1337919 w 1341033"/>
              <a:gd name="connsiteY5" fmla="*/ 8711 h 591670"/>
              <a:gd name="connsiteX6" fmla="*/ 1230567 w 1341033"/>
              <a:gd name="connsiteY6" fmla="*/ 366517 h 591670"/>
              <a:gd name="connsiteX7" fmla="*/ 1230567 w 1341033"/>
              <a:gd name="connsiteY7" fmla="*/ 366516 h 591670"/>
              <a:gd name="connsiteX8" fmla="*/ 1230567 w 1341033"/>
              <a:gd name="connsiteY8" fmla="*/ 366516 h 591670"/>
              <a:gd name="connsiteX9" fmla="*/ 1230567 w 1341033"/>
              <a:gd name="connsiteY9" fmla="*/ 434062 h 591670"/>
              <a:gd name="connsiteX10" fmla="*/ 1230567 w 1341033"/>
              <a:gd name="connsiteY10" fmla="*/ 546638 h 591670"/>
              <a:gd name="connsiteX11" fmla="*/ 1185535 w 1341033"/>
              <a:gd name="connsiteY11" fmla="*/ 591670 h 591670"/>
              <a:gd name="connsiteX12" fmla="*/ 1062572 w 1341033"/>
              <a:gd name="connsiteY12" fmla="*/ 591670 h 591670"/>
              <a:gd name="connsiteX13" fmla="*/ 810580 w 1341033"/>
              <a:gd name="connsiteY13" fmla="*/ 591670 h 591670"/>
              <a:gd name="connsiteX14" fmla="*/ 810580 w 1341033"/>
              <a:gd name="connsiteY14" fmla="*/ 591670 h 591670"/>
              <a:gd name="connsiteX15" fmla="*/ 267630 w 1341033"/>
              <a:gd name="connsiteY15" fmla="*/ 591670 h 591670"/>
              <a:gd name="connsiteX16" fmla="*/ 222598 w 1341033"/>
              <a:gd name="connsiteY16" fmla="*/ 546638 h 591670"/>
              <a:gd name="connsiteX17" fmla="*/ 222598 w 1341033"/>
              <a:gd name="connsiteY17" fmla="*/ 434062 h 591670"/>
              <a:gd name="connsiteX18" fmla="*/ 222598 w 1341033"/>
              <a:gd name="connsiteY18" fmla="*/ 366516 h 591670"/>
              <a:gd name="connsiteX19" fmla="*/ 222598 w 1341033"/>
              <a:gd name="connsiteY19" fmla="*/ 366516 h 591670"/>
              <a:gd name="connsiteX20" fmla="*/ 272686 w 1341033"/>
              <a:gd name="connsiteY20" fmla="*/ 356184 h 5916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1341033" h="591670">
                <a:moveTo>
                  <a:pt x="272686" y="356184"/>
                </a:moveTo>
                <a:cubicBezTo>
                  <a:pt x="272686" y="331314"/>
                  <a:pt x="242760" y="321485"/>
                  <a:pt x="267630" y="321485"/>
                </a:cubicBezTo>
                <a:cubicBezTo>
                  <a:pt x="445940" y="325208"/>
                  <a:pt x="792673" y="323347"/>
                  <a:pt x="802560" y="332655"/>
                </a:cubicBezTo>
                <a:lnTo>
                  <a:pt x="0" y="0"/>
                </a:lnTo>
                <a:lnTo>
                  <a:pt x="1062572" y="321485"/>
                </a:lnTo>
                <a:lnTo>
                  <a:pt x="1337919" y="8711"/>
                </a:lnTo>
                <a:cubicBezTo>
                  <a:pt x="1362789" y="8711"/>
                  <a:pt x="1230567" y="341647"/>
                  <a:pt x="1230567" y="366517"/>
                </a:cubicBezTo>
                <a:lnTo>
                  <a:pt x="1230567" y="366516"/>
                </a:lnTo>
                <a:lnTo>
                  <a:pt x="1230567" y="366516"/>
                </a:lnTo>
                <a:lnTo>
                  <a:pt x="1230567" y="434062"/>
                </a:lnTo>
                <a:lnTo>
                  <a:pt x="1230567" y="546638"/>
                </a:lnTo>
                <a:cubicBezTo>
                  <a:pt x="1230567" y="571508"/>
                  <a:pt x="1210405" y="591670"/>
                  <a:pt x="1185535" y="591670"/>
                </a:cubicBezTo>
                <a:lnTo>
                  <a:pt x="1062572" y="591670"/>
                </a:lnTo>
                <a:lnTo>
                  <a:pt x="810580" y="591670"/>
                </a:lnTo>
                <a:lnTo>
                  <a:pt x="810580" y="591670"/>
                </a:lnTo>
                <a:lnTo>
                  <a:pt x="267630" y="591670"/>
                </a:lnTo>
                <a:cubicBezTo>
                  <a:pt x="242760" y="591670"/>
                  <a:pt x="222598" y="571508"/>
                  <a:pt x="222598" y="546638"/>
                </a:cubicBezTo>
                <a:lnTo>
                  <a:pt x="222598" y="434062"/>
                </a:lnTo>
                <a:lnTo>
                  <a:pt x="222598" y="366516"/>
                </a:lnTo>
                <a:lnTo>
                  <a:pt x="222598" y="366516"/>
                </a:lnTo>
                <a:lnTo>
                  <a:pt x="272686" y="356184"/>
                </a:lnTo>
                <a:close/>
              </a:path>
            </a:pathLst>
          </a:custGeom>
          <a:solidFill>
            <a:srgbClr val="F1C045"/>
          </a:solidFill>
          <a:ln w="3175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 dirty="0">
              <a:solidFill>
                <a:schemeClr val="tx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3101360" y="4285566"/>
            <a:ext cx="19845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Arial Narrow" panose="020B0606020202030204" pitchFamily="34" charset="0"/>
              </a:rPr>
              <a:t>     Accès à l’article </a:t>
            </a:r>
          </a:p>
          <a:p>
            <a:r>
              <a:rPr lang="fr-FR" sz="1000" dirty="0" smtClean="0">
                <a:latin typeface="Arial Narrow" panose="020B0606020202030204" pitchFamily="34" charset="0"/>
              </a:rPr>
              <a:t>précédent et au suivant</a:t>
            </a:r>
            <a:endParaRPr lang="fr-FR" sz="10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276084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147</Words>
  <Application>Microsoft Office PowerPoint</Application>
  <PresentationFormat>Affichage à l'écran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Diapositive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Aurélie Pelé</dc:creator>
  <cp:lastModifiedBy>Saint Leger</cp:lastModifiedBy>
  <cp:revision>11</cp:revision>
  <dcterms:created xsi:type="dcterms:W3CDTF">2015-08-31T19:55:02Z</dcterms:created>
  <dcterms:modified xsi:type="dcterms:W3CDTF">2015-10-19T20:39:31Z</dcterms:modified>
</cp:coreProperties>
</file>